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BDC80B-2FAA-4A0A-B8E5-F5249AE26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DD26D-9FBA-4B3F-A350-D197EE1941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AA1E-DEA6-4D69-BFF5-A77DBAC0DEC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4C3EC-FE12-456E-9AE4-E661D9CF9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C5F92-495D-4E8A-99D6-E117D7359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7379F-A978-4E01-B52A-B1E75C05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D618-B510-4F41-AB13-1769B83F32B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7D8C-65B9-4640-8FCB-CE8DD697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09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8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6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93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4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1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0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4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7D8C-65B9-4640-8FCB-CE8DD6979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C73C-6558-4BB0-94EF-1D305DDA6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93FB1-7169-4984-96AE-0D05EBF12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8E32E-FF76-4751-81D3-98E1F826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8D38-A733-4073-B93D-F463C3FE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B6261-70F5-432D-AFAA-B8EAEC5B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C633-C932-4FEA-A272-8C8BB9AD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3FFFB-706A-45C3-8631-483CAD7D5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37F0-3145-4A49-B211-576F4CED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9EAB-2956-4B14-84CF-E60A5822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C247-E6F7-4FE5-867F-F7B350FF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08B45-007F-4593-BA73-EB0769E01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0F01E-8098-44DC-A5F0-85B609FCE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C69E-1567-46B7-B7F2-80714532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95EB-99D6-4EED-8526-3691FC06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1CB8-0B60-40A6-9A17-52D05F28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DAB5-E144-458F-8EFB-B55EDC4F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DE0B-D885-4185-8334-86605E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CD67-EEB0-415C-BF11-028990A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D535-C598-4399-9C4F-F7F576A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45DE-84B4-4CAC-B8BB-B5E50BB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424B-8EDD-4BC8-A759-A8378F41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DCC0E-13FE-4A2E-8C21-BF28EEA6D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77EF-CABB-4D7A-9E63-1A59A4FF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3874-85FD-4E5C-B397-2F9D4BF6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D0663-4631-408F-9459-C47DFEAD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B7A7-8B50-4DE2-A38C-E2376860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14DA-CAD0-4BC1-AD05-B506E1F3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10ECB-4358-4FA4-BCCF-979613D4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1213-241F-44FD-BA70-2D75E4A8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C19B6-0DDC-4C0A-9AC7-1BB94194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8C421-2A8B-4C98-8F2C-D06B7762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0ECE-4733-4863-AA5C-F1F8D32B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1758-468A-45DD-9593-80B765FAE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B8FA5-B6AD-46DE-AAA6-2CEB9B830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7EE7A-5510-4214-B6FB-715C6CBE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8E51A-C588-4E87-A7DF-A0E46B00D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416D2-9C09-472C-A8E1-1CE394E7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BBA62-381B-40CA-86E8-B9FD428D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7AF01-68C8-44BB-AE8C-E036679A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9EC4-78DA-4E71-A432-A27B622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8037D-6D97-4EF1-9F30-DF2678A8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9114A-A2EE-4D62-9747-86E7297A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20602-9CDD-4933-B325-3B74D40C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E1AE3-380D-4E05-B1AE-21F2FC46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E2798-3D52-4356-8BA8-AE50589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B8483-9549-4846-8656-3028E2F6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EF2A-3A83-4E93-A243-7EE4F6D6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DA8EE-4930-4FA1-9A4B-FB8CF3F9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401FB-C979-43D8-94D1-89247965B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A3E8-0250-4A7F-8CC2-020C87E4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6F2B-CF3E-4F3C-8591-976B178B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4E292-F137-4D6C-8C69-EE637E05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777E-2115-4D36-91D0-35FD1BE5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DB2F-D233-4154-BC7F-477428B39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DA466-2124-4E3C-9096-7CB4F7055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5214B-267E-4E39-A0F5-B83D9055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E2053-0051-4445-B06F-8683A069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01694-1D10-438E-9890-15D8305E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20DF5-6E75-4BC3-BEC9-4871BF9E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45DAC-8F65-4BE6-ACF1-BB32E8EA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1437-BAF5-485B-A27D-C712340F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77FB-8B64-4346-86C4-300F0005B0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8EA4-1CF8-4D48-97B2-9DC0ED902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7572-E545-45C3-9CB2-399E4A5ED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6F6B-B1A6-4DBE-823A-480C34F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9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AEB1A58-0493-475F-9D8A-BDD026813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E6831E6-B953-45D6-AFE9-DD296C515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48E4AF0-0910-44D2-82FD-C298C9CB8E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44416B6-A56F-46B8-86AE-DC0FEDF55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CBAF932-EC4F-441C-8203-EF64353FC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53B1E34-AC39-4CCE-9400-2940861F1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E3C7948-8098-49E8-B96C-AD148205E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9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F3BBA57-BD9E-40D2-827C-FCDD23031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1683818-AAFC-4138-9DE4-F74141720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C05A145-A0AB-4439-99AF-A63F0501C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5BED9F2-FD0B-44C5-ADC3-AED61217D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3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ECF700F-0189-427E-B07F-7D6CD89F2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9EE5AF0-B425-4073-BBC5-C1A28842B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8A2C060-81B9-4B45-B303-74DC39B4C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14A54F3-1DFB-4BAF-AC9B-F340642CB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E5B5666-2139-4417-8496-B7288F997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634AF96-B92E-4BB6-9777-C9E7A8964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18109E9-620D-40FC-BBBB-748766C8C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13277B6-5CE4-493A-ADF6-0AB28BE2B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Props1.xml><?xml version="1.0" encoding="utf-8"?>
<ds:datastoreItem xmlns:ds="http://schemas.openxmlformats.org/officeDocument/2006/customXml" ds:itemID="{7FDD44D8-FB45-40FA-8023-25EB8004975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Yacykewych, Jennifer</dc:creator>
  <cp:lastModifiedBy>Yacykewych, Jennifer</cp:lastModifiedBy>
  <cp:revision>1</cp:revision>
  <dcterms:created xsi:type="dcterms:W3CDTF">2019-07-24T13:41:49Z</dcterms:created>
  <dcterms:modified xsi:type="dcterms:W3CDTF">2019-07-24T17:42:27Z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e1c30241-0058-4a9a-8f08-c9e4b1cc0037</vt:lpwstr>
  </property>
  <property fmtid="{D5CDD505-2E9C-101B-9397-08002B2CF9AE}" pid="3" name="bjSaver">
    <vt:lpwstr>rXqys1++aFwD2QYces67FmGM4HZ6j0BK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</Properties>
</file>